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</p:sldIdLst>
  <p:sldSz cx="14630400" cy="8229600"/>
  <p:notesSz cx="8229600" cy="14630400"/>
  <p:embeddedFontLst>
    <p:embeddedFont>
      <p:font typeface="Arimo" panose="020B0600000101010101" charset="0"/>
      <p:regular r:id="rId11"/>
    </p:embeddedFont>
    <p:embeddedFont>
      <p:font typeface="Outfit Extra Bold" panose="020B0600000101010101" charset="0"/>
      <p:regular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60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3460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Unity 기반 바둑 게임 개발 프로젝트 발표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본 발표는 Unity 엔진을 활용한 바둑 게임 개발 프로젝트의 전반적인 과정을 소개합니다. 개발 동기부터 핵심 기능, 그리고 앞으로의 계획까지 상세히 다룹니다.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3025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 3"/>
          <p:cNvSpPr/>
          <p:nvPr/>
        </p:nvSpPr>
        <p:spPr>
          <a:xfrm>
            <a:off x="6280190" y="5527545"/>
            <a:ext cx="2256931" cy="483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ko-KR" altLang="en-US" sz="2200" b="1" dirty="0">
                <a:solidFill>
                  <a:srgbClr val="2A2742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발표자 </a:t>
            </a:r>
            <a:r>
              <a:rPr lang="en-US" altLang="ko-KR" sz="2200" b="1" dirty="0">
                <a:solidFill>
                  <a:srgbClr val="2A2742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: </a:t>
            </a:r>
            <a:r>
              <a:rPr lang="ko-KR" altLang="en-US" sz="2200" b="1" dirty="0">
                <a:solidFill>
                  <a:srgbClr val="2A2742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김태성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917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개발 동기 및 목표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40712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2"/>
          <p:cNvSpPr/>
          <p:nvPr/>
        </p:nvSpPr>
        <p:spPr>
          <a:xfrm>
            <a:off x="1028224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터미널 오목 경험 확장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565565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이전에 터미널에서 구현했던 오목 게임 개발 경험을 확장하고 싶었습니다. 더 나아가 GUI 환경에서 게임을 구현하는 것이 목표였습니다.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752617"/>
            <a:ext cx="7556421" cy="1996525"/>
          </a:xfrm>
          <a:prstGeom prst="roundRect">
            <a:avLst>
              <a:gd name="adj" fmla="val 56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 5"/>
          <p:cNvSpPr/>
          <p:nvPr/>
        </p:nvSpPr>
        <p:spPr>
          <a:xfrm>
            <a:off x="1028224" y="49870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GUI 기반 게임 도전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8224" y="5477470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텍스트 기반이 아닌 시각적으로 풍부한 게임을 만들고자 했습니다. 사용자 인터페이스(UI)를 통해 직관적인 조작이 가능한 바둑 게임을 기획했습니다.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379" y="588764"/>
            <a:ext cx="5353407" cy="669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개발 환경 및 보조 도구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49379" y="1819870"/>
            <a:ext cx="481727" cy="481727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1445181" y="1893451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Unity 엔진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1445181" y="2442091"/>
            <a:ext cx="5608796" cy="1027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크로스 플랫폼 게임 개발을 위한 강력한 도구인 Unity를 주요 개발 엔진으로 선택했습니다. C# 스크립트를 사용하여 게임 로직을 구현했습니다.</a:t>
            </a:r>
            <a:endParaRPr lang="en-US" sz="1650" dirty="0"/>
          </a:p>
        </p:txBody>
      </p:sp>
      <p:sp>
        <p:nvSpPr>
          <p:cNvPr id="6" name="Shape 4"/>
          <p:cNvSpPr/>
          <p:nvPr/>
        </p:nvSpPr>
        <p:spPr>
          <a:xfrm>
            <a:off x="749379" y="3898344"/>
            <a:ext cx="481727" cy="481727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 5"/>
          <p:cNvSpPr/>
          <p:nvPr/>
        </p:nvSpPr>
        <p:spPr>
          <a:xfrm>
            <a:off x="1445181" y="3971925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C# 프로그래밍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445181" y="4520565"/>
            <a:ext cx="5608796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Unity의 주력 언어인 C#을 사용하여 게임의 모든 기능을 구현했습니다. 객체 지향 프로그래밍 원칙을 적용했습니다.</a:t>
            </a:r>
            <a:endParaRPr lang="en-US" sz="16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043" y="1819870"/>
            <a:ext cx="6304598" cy="4313634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749380" y="5689044"/>
            <a:ext cx="481727" cy="481727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 8"/>
          <p:cNvSpPr/>
          <p:nvPr/>
        </p:nvSpPr>
        <p:spPr>
          <a:xfrm>
            <a:off x="1445181" y="5762625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GPT 활용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445181" y="6311265"/>
            <a:ext cx="5608796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복잡한 로직 구현 및 디버깅 과정에서 GPT의 도움을 받았습니다. 개발 효율성을 크게 높이는 데 기여했습니다.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854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핵심 기능 구현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13443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3612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착수 시스템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2851666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흑백 교대 착수 시스템을 정확히 구현했습니다. 플레이어는 번갈아 돌을 놓을 수 있습니다.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804285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포획 처리 로직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4521517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바둑의 핵심 규칙인 따내기(포획) 로직을 구현했습니다. 둘러싸인 돌은 자동으로 제거됩니다.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474137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5700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승리 판정 및 UI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6191369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게임 종료 시 승패를 정확히 판정하고, 사용자에게 직관적인 결과를 표시하는 UI를 개발했습니다.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2236" y="584954"/>
            <a:ext cx="5757863" cy="662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돌 생존 여부 판단 알고리즘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2236" y="1756767"/>
            <a:ext cx="6314242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바둑에서 돌의 생존 여부는 핵심 규칙입니다. 이를 구현하기 위해 깊이 우선 탐색(DFS) 알고리즘을 사용했습니다.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42236" y="2673787"/>
            <a:ext cx="477203" cy="477202"/>
          </a:xfrm>
          <a:prstGeom prst="roundRect">
            <a:avLst>
              <a:gd name="adj" fmla="val 1866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3"/>
          <p:cNvSpPr/>
          <p:nvPr/>
        </p:nvSpPr>
        <p:spPr>
          <a:xfrm>
            <a:off x="821769" y="2713553"/>
            <a:ext cx="318135" cy="397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4"/>
          <p:cNvSpPr/>
          <p:nvPr/>
        </p:nvSpPr>
        <p:spPr>
          <a:xfrm>
            <a:off x="1431488" y="2746653"/>
            <a:ext cx="2651165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DFS 기반 탐색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1431488" y="3290054"/>
            <a:ext cx="5624989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DFS를 사용하여 연결된 돌 무리를 효율적으로 탐색했습니다. 모든 인접 칸을 확인하며 그룹을 식별합니다.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742236" y="4392573"/>
            <a:ext cx="477203" cy="477202"/>
          </a:xfrm>
          <a:prstGeom prst="roundRect">
            <a:avLst>
              <a:gd name="adj" fmla="val 1866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 7"/>
          <p:cNvSpPr/>
          <p:nvPr/>
        </p:nvSpPr>
        <p:spPr>
          <a:xfrm>
            <a:off x="821769" y="4432340"/>
            <a:ext cx="318135" cy="397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1431488" y="4465439"/>
            <a:ext cx="2651165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공기 유무 판단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1431488" y="5008840"/>
            <a:ext cx="5624989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돌 무리 주변에 빈 공간(공기)이 없는 경우, 해당 돌들은 죽은 것으로 판단합니다. 이는 바둑 규칙에 따릅니다.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742236" y="6111359"/>
            <a:ext cx="477203" cy="477202"/>
          </a:xfrm>
          <a:prstGeom prst="roundRect">
            <a:avLst>
              <a:gd name="adj" fmla="val 1866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 11"/>
          <p:cNvSpPr/>
          <p:nvPr/>
        </p:nvSpPr>
        <p:spPr>
          <a:xfrm>
            <a:off x="821769" y="6151126"/>
            <a:ext cx="318135" cy="397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2"/>
          <p:cNvSpPr/>
          <p:nvPr/>
        </p:nvSpPr>
        <p:spPr>
          <a:xfrm>
            <a:off x="1431488" y="6184225"/>
            <a:ext cx="2651165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자동 제거</a:t>
            </a:r>
            <a:endParaRPr lang="en-US" sz="2050" dirty="0"/>
          </a:p>
        </p:txBody>
      </p:sp>
      <p:sp>
        <p:nvSpPr>
          <p:cNvPr id="15" name="Text 13"/>
          <p:cNvSpPr/>
          <p:nvPr/>
        </p:nvSpPr>
        <p:spPr>
          <a:xfrm>
            <a:off x="1431488" y="6727627"/>
            <a:ext cx="5624989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죽은 돌들은 게임 화면에서 자동으로 제거됩니다. 이는 게임의 자연스러운 흐름을 만듭니다.</a:t>
            </a:r>
            <a:endParaRPr lang="en-US" sz="165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543" y="1804511"/>
            <a:ext cx="6314242" cy="432018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5058" y="675680"/>
            <a:ext cx="4919067" cy="614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개발 프로세스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175058" y="1585674"/>
            <a:ext cx="196691" cy="1180505"/>
          </a:xfrm>
          <a:prstGeom prst="roundRect">
            <a:avLst>
              <a:gd name="adj" fmla="val 42016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2"/>
          <p:cNvSpPr/>
          <p:nvPr/>
        </p:nvSpPr>
        <p:spPr>
          <a:xfrm>
            <a:off x="6568440" y="1782366"/>
            <a:ext cx="2459474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설계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568440" y="2207776"/>
            <a:ext cx="7373302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게임의 전체 구조와 기능을 상세히 설계했습니다. UI/UX 디자인도 이 단계에서 포함됩니다.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470094" y="2913698"/>
            <a:ext cx="196691" cy="1448395"/>
          </a:xfrm>
          <a:prstGeom prst="roundRect">
            <a:avLst>
              <a:gd name="adj" fmla="val 42016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 5"/>
          <p:cNvSpPr/>
          <p:nvPr/>
        </p:nvSpPr>
        <p:spPr>
          <a:xfrm>
            <a:off x="6863477" y="3110389"/>
            <a:ext cx="2459474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구현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863477" y="3535799"/>
            <a:ext cx="7078266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설계된 내용을 바탕으로 Unity와 C#을 사용하여 실제 게임 코드를 작성했습니다. 각 기능별 모듈화를 진행했습니다.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765250" y="4509611"/>
            <a:ext cx="196691" cy="1448395"/>
          </a:xfrm>
          <a:prstGeom prst="roundRect">
            <a:avLst>
              <a:gd name="adj" fmla="val 42016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 8"/>
          <p:cNvSpPr/>
          <p:nvPr/>
        </p:nvSpPr>
        <p:spPr>
          <a:xfrm>
            <a:off x="7158633" y="4706303"/>
            <a:ext cx="2459474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테스트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7158633" y="5131713"/>
            <a:ext cx="6783110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구현된 기능들이 올바르게 작동하는지 테스트했습니다. 버그를 찾고 수정하는 과정을 반복했습니다.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7060406" y="6105525"/>
            <a:ext cx="196691" cy="1448395"/>
          </a:xfrm>
          <a:prstGeom prst="roundRect">
            <a:avLst>
              <a:gd name="adj" fmla="val 42016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1"/>
          <p:cNvSpPr/>
          <p:nvPr/>
        </p:nvSpPr>
        <p:spPr>
          <a:xfrm>
            <a:off x="7453789" y="6302216"/>
            <a:ext cx="2459474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시연 준비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7453789" y="6727627"/>
            <a:ext cx="6487954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최종 결과물을 발표하기 위한 시연 자료를 준비했습니다. 게임의 주요 기능을 효과적으로 보여주도록 구성했습니다.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42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도전 과제 및 해결 방안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08359"/>
            <a:ext cx="6244709" cy="427267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99521" y="21083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2"/>
          <p:cNvSpPr/>
          <p:nvPr/>
        </p:nvSpPr>
        <p:spPr>
          <a:xfrm>
            <a:off x="8336637" y="2193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Unity의 생소함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36637" y="2767370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초기에는 Unity 환경이 낯설었습니다. 공식 튜토리얼과 온라인 강좌를 통해 학습했습니다.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599521" y="394680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 5"/>
          <p:cNvSpPr/>
          <p:nvPr/>
        </p:nvSpPr>
        <p:spPr>
          <a:xfrm>
            <a:off x="8336637" y="40246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GPT의 조언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336637" y="4605814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복잡한 문제 발생 시 GPT에게 조언을 구했습니다. 문제 해결에 필요한 아이디어를 얻었습니다.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599521" y="578524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 8"/>
          <p:cNvSpPr/>
          <p:nvPr/>
        </p:nvSpPr>
        <p:spPr>
          <a:xfrm>
            <a:off x="8336637" y="58631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초기 버그 다수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8336637" y="6444258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개발 초기에는 많은 버그가 발생했습니다. 반복적인 테스트와 동료들의 피드백을 통해 해결했습니다.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4395"/>
            <a:ext cx="59033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결과, 느낀 점 및 향후 계획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036802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28872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highlight>
                  <a:srgbClr val="FFFF00"/>
                </a:highlight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전체 흐름 이해</a:t>
            </a:r>
            <a:endParaRPr lang="en-US" sz="2200" dirty="0">
              <a:highlight>
                <a:srgbClr val="FFFF00"/>
              </a:highlight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37768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프로젝트를 통해 게임 개발의 전체 사이클을 경험하고 이해할 수 있었습니다.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036802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28872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highlight>
                  <a:srgbClr val="FFFF00"/>
                </a:highlight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Unity 숙련도 향상</a:t>
            </a:r>
            <a:endParaRPr lang="en-US" sz="2200" dirty="0">
              <a:highlight>
                <a:srgbClr val="FFFF00"/>
              </a:highlight>
            </a:endParaRPr>
          </a:p>
        </p:txBody>
      </p:sp>
      <p:sp>
        <p:nvSpPr>
          <p:cNvPr id="8" name="Text 4"/>
          <p:cNvSpPr/>
          <p:nvPr/>
        </p:nvSpPr>
        <p:spPr>
          <a:xfrm>
            <a:off x="5235893" y="337768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Unity 엔진의 다양한 기능을 익히고 활용하는 능력이 크게 향상되었습니다.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036802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28872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성장하는 개발자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337768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highlight>
                  <a:srgbClr val="FFFF00"/>
                </a:highlight>
                <a:latin typeface="Arimo" pitchFamily="34" charset="0"/>
                <a:ea typeface="Arimo" pitchFamily="34" charset="-122"/>
                <a:cs typeface="Arimo" pitchFamily="34" charset="-120"/>
              </a:rPr>
              <a:t>자신감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을 가지고 게임 개발에 임할 수 있는 개발자로 성장하는 계기가 되었습니다.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670465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93790" y="55209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highlight>
                  <a:srgbClr val="FFFF00"/>
                </a:highlight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온라인 대국 검토</a:t>
            </a:r>
            <a:endParaRPr lang="en-US" sz="2200" dirty="0">
              <a:highlight>
                <a:srgbClr val="FFFF00"/>
              </a:highlight>
            </a:endParaRPr>
          </a:p>
        </p:txBody>
      </p:sp>
      <p:sp>
        <p:nvSpPr>
          <p:cNvPr id="14" name="Text 8"/>
          <p:cNvSpPr/>
          <p:nvPr/>
        </p:nvSpPr>
        <p:spPr>
          <a:xfrm>
            <a:off x="793790" y="601134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향후에는 온라인 멀티플레이어 기능을 추가하여 사용자 경험을 확장할 계획입니다.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893" y="4670465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35893" y="55209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다양한 룰 도입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5235893" y="601134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코미 규칙, 접바둑 등 다양한 바둑 룰 설정을 추가하여 게임의 다양성을 높일 예정입니다.</a:t>
            </a:r>
            <a:endParaRPr lang="en-US" sz="1750" dirty="0"/>
          </a:p>
        </p:txBody>
      </p:sp>
      <p:sp>
        <p:nvSpPr>
          <p:cNvPr id="18" name="Text 11"/>
          <p:cNvSpPr/>
          <p:nvPr/>
        </p:nvSpPr>
        <p:spPr>
          <a:xfrm>
            <a:off x="793790" y="699230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본 프로젝트는 저에게 많은 것을 가르쳐주었습니다. 질문이 있으시면 언제든지 말씀해주세요. 감사합니다! </a:t>
            </a:r>
            <a:r>
              <a:rPr lang="en-US" sz="17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🙏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526</Words>
  <Application>Microsoft Office PowerPoint</Application>
  <PresentationFormat>사용자 지정</PresentationFormat>
  <Paragraphs>69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Outfit Extra Bold</vt:lpstr>
      <vt:lpstr>Arial</vt:lpstr>
      <vt:lpstr>Arimo</vt:lpstr>
      <vt:lpstr>Arimo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태성 김</cp:lastModifiedBy>
  <cp:revision>3</cp:revision>
  <dcterms:created xsi:type="dcterms:W3CDTF">2025-06-23T17:14:28Z</dcterms:created>
  <dcterms:modified xsi:type="dcterms:W3CDTF">2025-06-24T03:13:54Z</dcterms:modified>
</cp:coreProperties>
</file>